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4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08"/>
  </p:normalViewPr>
  <p:slideViewPr>
    <p:cSldViewPr snapToGrid="0" snapToObjects="1" showGuides="1">
      <p:cViewPr varScale="1">
        <p:scale>
          <a:sx n="119" d="100"/>
          <a:sy n="119" d="100"/>
        </p:scale>
        <p:origin x="21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F20D656-9859-E649-A34E-CBFA09A7F5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4480" y="2503487"/>
            <a:ext cx="6243189" cy="1006476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algn="r">
              <a:defRPr sz="55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29F41F4-2C67-7149-8302-37486C8885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64480" y="3685483"/>
            <a:ext cx="6251787" cy="522515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marL="0" indent="0" algn="r">
              <a:buNone/>
              <a:defRPr sz="3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Intro statement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3D5E6E-DDBA-B640-A893-4CA558E14C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4663" y="303191"/>
            <a:ext cx="2203007" cy="5572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EC30E5-8179-D44E-8327-B1D10D76DEF8}"/>
              </a:ext>
            </a:extLst>
          </p:cNvPr>
          <p:cNvCxnSpPr/>
          <p:nvPr userDrawn="1"/>
        </p:nvCxnSpPr>
        <p:spPr>
          <a:xfrm flipH="1">
            <a:off x="5364480" y="2272942"/>
            <a:ext cx="62517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DC0277-AE2C-5A4F-B1F0-38F39F16C286}"/>
              </a:ext>
            </a:extLst>
          </p:cNvPr>
          <p:cNvCxnSpPr/>
          <p:nvPr userDrawn="1"/>
        </p:nvCxnSpPr>
        <p:spPr>
          <a:xfrm flipH="1">
            <a:off x="5364480" y="4451823"/>
            <a:ext cx="62517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721153E-1420-C74D-8EEF-2E56643280C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55037" y="4855828"/>
            <a:ext cx="6252633" cy="287337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dirty="0"/>
              <a:t>03/05/2018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1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88">
          <p15:clr>
            <a:srgbClr val="FBAE40"/>
          </p15:clr>
        </p15:guide>
        <p15:guide id="2" orient="horz" pos="55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594C-B635-104F-A91D-2D0375B03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78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731">
          <p15:clr>
            <a:srgbClr val="FBAE40"/>
          </p15:clr>
        </p15:guide>
        <p15:guide id="3" orient="horz" pos="935">
          <p15:clr>
            <a:srgbClr val="FBAE40"/>
          </p15:clr>
        </p15:guide>
        <p15:guide id="4" pos="548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594C-B635-104F-A91D-2D0375B03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98A65B-27F1-504C-B99D-DF351CC4C6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F7034B5-F8BC-9A47-A439-3F59EC0585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74B81771-67A1-5D42-979D-D2C4BF1584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84200" y="1484313"/>
            <a:ext cx="5376333" cy="454529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2"/>
              </a:buClr>
              <a:buSzPct val="100000"/>
              <a:buFont typeface="ZapfDingbatsITC"/>
              <a:buChar char="❯"/>
              <a:defRPr sz="17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tx2"/>
              </a:buClr>
              <a:buFont typeface=".AppleSystemUIFont"/>
              <a:buChar char="–"/>
              <a:tabLst/>
              <a:defRPr sz="15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(red)</a:t>
            </a:r>
          </a:p>
          <a:p>
            <a:pPr lvl="1"/>
            <a:r>
              <a:rPr lang="en-US" dirty="0"/>
              <a:t>Sub bullet style (red)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52262001-7F7E-E240-AA6E-A2612B0F9F8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484313"/>
            <a:ext cx="5376333" cy="454529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1"/>
              </a:buClr>
              <a:buSzPct val="100000"/>
              <a:buFont typeface="ZapfDingbatsITC"/>
              <a:buChar char="❯"/>
              <a:defRPr sz="17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tx1"/>
              </a:buClr>
              <a:buFont typeface=".AppleSystemUIFont"/>
              <a:buChar char="–"/>
              <a:tabLst/>
              <a:defRPr sz="15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(grey)</a:t>
            </a:r>
          </a:p>
          <a:p>
            <a:pPr lvl="1"/>
            <a:r>
              <a:rPr lang="en-US" dirty="0"/>
              <a:t>Sub bullet style (grey)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5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731">
          <p15:clr>
            <a:srgbClr val="FBAE40"/>
          </p15:clr>
        </p15:guide>
        <p15:guide id="3" orient="horz" pos="935">
          <p15:clr>
            <a:srgbClr val="FBAE40"/>
          </p15:clr>
        </p15:guide>
        <p15:guide id="4" pos="54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594C-B635-104F-A91D-2D0375B03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98A65B-27F1-504C-B99D-DF351CC4C6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F7034B5-F8BC-9A47-A439-3F59EC0585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1DE07E1D-9230-5B42-A826-C80F0F1EE87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5041" y="1484313"/>
            <a:ext cx="3446768" cy="454529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Intro text style</a:t>
            </a:r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34BFA3E0-7D35-A544-AB5C-557F5A1EA1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68801" y="1484313"/>
            <a:ext cx="3446769" cy="454529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2"/>
              </a:buClr>
              <a:buSzPct val="100000"/>
              <a:buFont typeface="ZapfDingbatsITC"/>
              <a:buChar char="❯"/>
              <a:defRPr sz="17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tx2"/>
              </a:buClr>
              <a:buFont typeface=".AppleSystemUIFont"/>
              <a:buChar char="–"/>
              <a:tabLst/>
              <a:defRPr sz="15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(red)</a:t>
            </a:r>
          </a:p>
          <a:p>
            <a:pPr lvl="1"/>
            <a:r>
              <a:rPr lang="en-US" dirty="0"/>
              <a:t>Sub bullet style (red)</a:t>
            </a:r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2E363238-88BC-3E4B-AB97-28EB54C514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854" y="1484313"/>
            <a:ext cx="3446769" cy="454529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1"/>
              </a:buClr>
              <a:buSzPct val="100000"/>
              <a:buFont typeface="ZapfDingbatsITC"/>
              <a:buChar char="❯"/>
              <a:defRPr sz="17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tx1"/>
              </a:buClr>
              <a:buFont typeface=".AppleSystemUIFont"/>
              <a:buChar char="–"/>
              <a:tabLst/>
              <a:defRPr sz="15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(grey)</a:t>
            </a:r>
          </a:p>
          <a:p>
            <a:pPr lvl="1"/>
            <a:r>
              <a:rPr lang="en-US" dirty="0"/>
              <a:t>Sub bullet style (grey)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6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731">
          <p15:clr>
            <a:srgbClr val="FBAE40"/>
          </p15:clr>
        </p15:guide>
        <p15:guide id="3" orient="horz" pos="935">
          <p15:clr>
            <a:srgbClr val="FBAE40"/>
          </p15:clr>
        </p15:guide>
        <p15:guide id="4" pos="5488">
          <p15:clr>
            <a:srgbClr val="FBAE40"/>
          </p15:clr>
        </p15:guide>
        <p15:guide id="5" pos="1905">
          <p15:clr>
            <a:srgbClr val="FBAE40"/>
          </p15:clr>
        </p15:guide>
        <p15:guide id="6" pos="2064">
          <p15:clr>
            <a:srgbClr val="FBAE40"/>
          </p15:clr>
        </p15:guide>
        <p15:guide id="7" pos="3855">
          <p15:clr>
            <a:srgbClr val="FBAE40"/>
          </p15:clr>
        </p15:guide>
        <p15:guide id="8" pos="36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594C-B635-104F-A91D-2D0375B03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1435" y="6275561"/>
            <a:ext cx="1092699" cy="3357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98A65B-27F1-504C-B99D-DF351CC4C6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F7034B5-F8BC-9A47-A439-3F59EC0585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B21A136D-CD98-7949-A126-9B73ED55B34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85041" y="1552769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7A6A287D-DC94-5D48-AA62-F9B2625849B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07584" y="1912454"/>
            <a:ext cx="2224224" cy="181604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0937DE-E456-1D44-BD11-C24CBF642C3F}"/>
              </a:ext>
            </a:extLst>
          </p:cNvPr>
          <p:cNvCxnSpPr>
            <a:cxnSpLocks/>
          </p:cNvCxnSpPr>
          <p:nvPr userDrawn="1"/>
        </p:nvCxnSpPr>
        <p:spPr>
          <a:xfrm>
            <a:off x="585041" y="1465752"/>
            <a:ext cx="344676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B309A3B2-B329-6249-AF5B-5D84E8EB134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9499" y="1552769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DABD67B2-9CA2-B24A-98A1-A2B2825E71C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392041" y="1912454"/>
            <a:ext cx="2224224" cy="181604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AD237F-D550-6741-8AAA-2D0BFA20355F}"/>
              </a:ext>
            </a:extLst>
          </p:cNvPr>
          <p:cNvCxnSpPr>
            <a:cxnSpLocks/>
          </p:cNvCxnSpPr>
          <p:nvPr userDrawn="1"/>
        </p:nvCxnSpPr>
        <p:spPr>
          <a:xfrm>
            <a:off x="8169498" y="1465752"/>
            <a:ext cx="344676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D2B4BFED-5BB1-834D-A0A6-1067CEB3F63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77271" y="1552769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48A34DF4-6B2A-EA41-B440-6CE488B45DF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99813" y="1912454"/>
            <a:ext cx="2224224" cy="181604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A1031A-2065-1244-8E3F-30186F5DE3E4}"/>
              </a:ext>
            </a:extLst>
          </p:cNvPr>
          <p:cNvCxnSpPr>
            <a:cxnSpLocks/>
          </p:cNvCxnSpPr>
          <p:nvPr userDrawn="1"/>
        </p:nvCxnSpPr>
        <p:spPr>
          <a:xfrm>
            <a:off x="4377270" y="1465752"/>
            <a:ext cx="34467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43551319-75AD-2F45-B5E9-7B6CB5D7E75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85041" y="3959257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45E93076-9235-3940-BBD2-7444DDCA53D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807584" y="4318942"/>
            <a:ext cx="2224224" cy="181604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FC5740-BCF1-E94E-B73F-36CBB7873E83}"/>
              </a:ext>
            </a:extLst>
          </p:cNvPr>
          <p:cNvCxnSpPr>
            <a:cxnSpLocks/>
          </p:cNvCxnSpPr>
          <p:nvPr userDrawn="1"/>
        </p:nvCxnSpPr>
        <p:spPr>
          <a:xfrm>
            <a:off x="585041" y="3872240"/>
            <a:ext cx="34467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6">
            <a:extLst>
              <a:ext uri="{FF2B5EF4-FFF2-40B4-BE49-F238E27FC236}">
                <a16:creationId xmlns:a16="http://schemas.microsoft.com/office/drawing/2014/main" id="{1EFD99DA-85F1-084B-90F2-3724EB3B72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69499" y="3959257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1CB95BE2-E457-8740-BE24-A5CD8561EEF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392041" y="4318942"/>
            <a:ext cx="2224224" cy="181604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77B535-CE7B-5F47-9A7B-4ACD7706D8CC}"/>
              </a:ext>
            </a:extLst>
          </p:cNvPr>
          <p:cNvCxnSpPr>
            <a:cxnSpLocks/>
          </p:cNvCxnSpPr>
          <p:nvPr userDrawn="1"/>
        </p:nvCxnSpPr>
        <p:spPr>
          <a:xfrm>
            <a:off x="8169498" y="3872240"/>
            <a:ext cx="34467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6">
            <a:extLst>
              <a:ext uri="{FF2B5EF4-FFF2-40B4-BE49-F238E27FC236}">
                <a16:creationId xmlns:a16="http://schemas.microsoft.com/office/drawing/2014/main" id="{1B9E5F06-7F26-F14C-8E5A-A7AEA9EBE68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377271" y="3959257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BDC5F5BA-E20E-CB4F-97DC-5AF4BD867DE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599813" y="4318942"/>
            <a:ext cx="2224224" cy="181604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6586833-DDF2-7140-A810-ABFD356D03AF}"/>
              </a:ext>
            </a:extLst>
          </p:cNvPr>
          <p:cNvCxnSpPr>
            <a:cxnSpLocks/>
          </p:cNvCxnSpPr>
          <p:nvPr userDrawn="1"/>
        </p:nvCxnSpPr>
        <p:spPr>
          <a:xfrm>
            <a:off x="4377270" y="3872240"/>
            <a:ext cx="344676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6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731">
          <p15:clr>
            <a:srgbClr val="FBAE40"/>
          </p15:clr>
        </p15:guide>
        <p15:guide id="3" orient="horz" pos="935">
          <p15:clr>
            <a:srgbClr val="FBAE40"/>
          </p15:clr>
        </p15:guide>
        <p15:guide id="4" pos="5488">
          <p15:clr>
            <a:srgbClr val="FBAE40"/>
          </p15:clr>
        </p15:guide>
        <p15:guide id="5" pos="1905">
          <p15:clr>
            <a:srgbClr val="FBAE40"/>
          </p15:clr>
        </p15:guide>
        <p15:guide id="6" pos="2064">
          <p15:clr>
            <a:srgbClr val="FBAE40"/>
          </p15:clr>
        </p15:guide>
        <p15:guide id="7" pos="3855">
          <p15:clr>
            <a:srgbClr val="FBAE40"/>
          </p15:clr>
        </p15:guide>
        <p15:guide id="8" pos="36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594C-B635-104F-A91D-2D0375B03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98A65B-27F1-504C-B99D-DF351CC4C6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F7034B5-F8BC-9A47-A439-3F59EC0585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0" name="Content Placeholder 16">
            <a:extLst>
              <a:ext uri="{FF2B5EF4-FFF2-40B4-BE49-F238E27FC236}">
                <a16:creationId xmlns:a16="http://schemas.microsoft.com/office/drawing/2014/main" id="{462A263E-60F4-0E4D-9FEE-1C8A213EF5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85041" y="1493458"/>
            <a:ext cx="11019367" cy="829119"/>
          </a:xfrm>
          <a:prstGeom prst="rect">
            <a:avLst/>
          </a:prstGeom>
        </p:spPr>
        <p:txBody>
          <a:bodyPr lIns="0" tIns="0" rIns="0" bIns="72000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Intro text style</a:t>
            </a:r>
          </a:p>
        </p:txBody>
      </p:sp>
      <p:sp>
        <p:nvSpPr>
          <p:cNvPr id="31" name="Content Placeholder 16">
            <a:extLst>
              <a:ext uri="{FF2B5EF4-FFF2-40B4-BE49-F238E27FC236}">
                <a16:creationId xmlns:a16="http://schemas.microsoft.com/office/drawing/2014/main" id="{7162616B-7AC4-484C-9CDD-F4DB97B4B7A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85041" y="2451173"/>
            <a:ext cx="5216207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32" name="Content Placeholder 16">
            <a:extLst>
              <a:ext uri="{FF2B5EF4-FFF2-40B4-BE49-F238E27FC236}">
                <a16:creationId xmlns:a16="http://schemas.microsoft.com/office/drawing/2014/main" id="{2D8986F1-DAEC-2B45-959E-4A1BFBFC59D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5041" y="2810857"/>
            <a:ext cx="5216207" cy="1258727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5256A3-B312-7844-8905-D039D40BEF61}"/>
              </a:ext>
            </a:extLst>
          </p:cNvPr>
          <p:cNvCxnSpPr>
            <a:cxnSpLocks/>
          </p:cNvCxnSpPr>
          <p:nvPr userDrawn="1"/>
        </p:nvCxnSpPr>
        <p:spPr>
          <a:xfrm>
            <a:off x="585041" y="2364156"/>
            <a:ext cx="521620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16">
            <a:extLst>
              <a:ext uri="{FF2B5EF4-FFF2-40B4-BE49-F238E27FC236}">
                <a16:creationId xmlns:a16="http://schemas.microsoft.com/office/drawing/2014/main" id="{56DF056F-0E1D-5A46-8A0F-411F9FA4277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85041" y="4450383"/>
            <a:ext cx="5216207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35" name="Content Placeholder 16">
            <a:extLst>
              <a:ext uri="{FF2B5EF4-FFF2-40B4-BE49-F238E27FC236}">
                <a16:creationId xmlns:a16="http://schemas.microsoft.com/office/drawing/2014/main" id="{9EB882AB-3873-F042-B946-E521FD66C4B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85041" y="4810068"/>
            <a:ext cx="5216207" cy="1258727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E1B2C33-727B-6E48-87C4-521A8B54EE46}"/>
              </a:ext>
            </a:extLst>
          </p:cNvPr>
          <p:cNvCxnSpPr>
            <a:cxnSpLocks/>
          </p:cNvCxnSpPr>
          <p:nvPr userDrawn="1"/>
        </p:nvCxnSpPr>
        <p:spPr>
          <a:xfrm>
            <a:off x="585041" y="4363366"/>
            <a:ext cx="521620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16">
            <a:extLst>
              <a:ext uri="{FF2B5EF4-FFF2-40B4-BE49-F238E27FC236}">
                <a16:creationId xmlns:a16="http://schemas.microsoft.com/office/drawing/2014/main" id="{8D8AAE99-A9A0-3346-9E30-8A21F774F21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04139" y="2451173"/>
            <a:ext cx="5216207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38" name="Content Placeholder 16">
            <a:extLst>
              <a:ext uri="{FF2B5EF4-FFF2-40B4-BE49-F238E27FC236}">
                <a16:creationId xmlns:a16="http://schemas.microsoft.com/office/drawing/2014/main" id="{AC9635E5-85CF-F94B-B1D9-CD2A35A0D6A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404139" y="2810857"/>
            <a:ext cx="5216207" cy="1258727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F3B0E5-257F-4B4C-95C3-0938F0228EF9}"/>
              </a:ext>
            </a:extLst>
          </p:cNvPr>
          <p:cNvCxnSpPr>
            <a:cxnSpLocks/>
          </p:cNvCxnSpPr>
          <p:nvPr userDrawn="1"/>
        </p:nvCxnSpPr>
        <p:spPr>
          <a:xfrm>
            <a:off x="6404140" y="2364156"/>
            <a:ext cx="521620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16">
            <a:extLst>
              <a:ext uri="{FF2B5EF4-FFF2-40B4-BE49-F238E27FC236}">
                <a16:creationId xmlns:a16="http://schemas.microsoft.com/office/drawing/2014/main" id="{D188435F-FB9C-7441-8A27-16E640ED3BA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404139" y="4450383"/>
            <a:ext cx="5216207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41" name="Content Placeholder 16">
            <a:extLst>
              <a:ext uri="{FF2B5EF4-FFF2-40B4-BE49-F238E27FC236}">
                <a16:creationId xmlns:a16="http://schemas.microsoft.com/office/drawing/2014/main" id="{1E589C43-2BF9-1746-8BAD-964EA3FA3DB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04139" y="4810068"/>
            <a:ext cx="5216207" cy="1258727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46444ED-F4ED-9945-88DC-D845582CFD04}"/>
              </a:ext>
            </a:extLst>
          </p:cNvPr>
          <p:cNvCxnSpPr>
            <a:cxnSpLocks/>
          </p:cNvCxnSpPr>
          <p:nvPr userDrawn="1"/>
        </p:nvCxnSpPr>
        <p:spPr>
          <a:xfrm>
            <a:off x="6404140" y="4363366"/>
            <a:ext cx="521620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35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731">
          <p15:clr>
            <a:srgbClr val="FBAE40"/>
          </p15:clr>
        </p15:guide>
        <p15:guide id="3" orient="horz" pos="935">
          <p15:clr>
            <a:srgbClr val="FBAE40"/>
          </p15:clr>
        </p15:guide>
        <p15:guide id="4" pos="5488">
          <p15:clr>
            <a:srgbClr val="FBAE40"/>
          </p15:clr>
        </p15:guide>
        <p15:guide id="5" pos="1905">
          <p15:clr>
            <a:srgbClr val="FBAE40"/>
          </p15:clr>
        </p15:guide>
        <p15:guide id="6" pos="2064">
          <p15:clr>
            <a:srgbClr val="FBAE40"/>
          </p15:clr>
        </p15:guide>
        <p15:guide id="7" pos="3855">
          <p15:clr>
            <a:srgbClr val="FBAE40"/>
          </p15:clr>
        </p15:guide>
        <p15:guide id="8" pos="369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DB7E458-8078-EF47-9AEC-2A09CA17E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AD1CA-71E7-F349-87A9-2B0A79DC2B07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47BEBCAA-7FC9-6E4E-9C4B-C4C4E8C176E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85041" y="1504971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08A07E4-AA1A-6843-AABA-FEB6A3ED169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9499" y="1504971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78104599-C901-E54C-9641-121581BE400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77271" y="1504971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39D7DE68-C494-0A49-8006-16CF9F77110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5041" y="1858394"/>
            <a:ext cx="3446768" cy="424469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sp>
        <p:nvSpPr>
          <p:cNvPr id="14" name="Content Placeholder 16">
            <a:extLst>
              <a:ext uri="{FF2B5EF4-FFF2-40B4-BE49-F238E27FC236}">
                <a16:creationId xmlns:a16="http://schemas.microsoft.com/office/drawing/2014/main" id="{DEDB506C-14FE-BC44-B4FF-294064D3FD0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69499" y="1858394"/>
            <a:ext cx="3446768" cy="424469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4DA03C0A-7600-F442-A0C1-684122F7F3B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77271" y="1858394"/>
            <a:ext cx="3446768" cy="424469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87DB31-922A-CF4B-8455-7179C467B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9165" y="6274585"/>
            <a:ext cx="1334969" cy="3376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20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pos="5488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FC9A3FD-D52C-4E47-8AD2-FBA5B16468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BF778C-7776-F641-8D7E-34D98FE3A3DF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D2113F6-1185-2B4F-9810-EFB95C282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9165" y="6274585"/>
            <a:ext cx="1334969" cy="337657"/>
          </a:xfrm>
          <a:prstGeom prst="rect">
            <a:avLst/>
          </a:prstGeom>
        </p:spPr>
      </p:pic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F6F68A01-ACB9-164A-BAE4-992ECA67ED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84200" y="1484313"/>
            <a:ext cx="5367867" cy="454529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1"/>
              </a:buClr>
              <a:buSzPct val="100000"/>
              <a:buFont typeface="ZapfDingbatsITC"/>
              <a:buChar char="❯"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bg1"/>
              </a:buClr>
              <a:buFont typeface=".AppleSystemUIFont"/>
              <a:buChar char="–"/>
              <a:tabLst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(white)</a:t>
            </a:r>
          </a:p>
          <a:p>
            <a:pPr lvl="1"/>
            <a:r>
              <a:rPr lang="en-US" dirty="0"/>
              <a:t>Sub bullet style (white)</a:t>
            </a:r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74ED5094-3C99-994D-9961-4EC16CF015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04708" y="1484313"/>
            <a:ext cx="5367867" cy="454529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1"/>
              </a:buClr>
              <a:buSzPct val="100000"/>
              <a:buFont typeface="ZapfDingbatsITC"/>
              <a:buChar char="❯"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bg1"/>
              </a:buClr>
              <a:buFont typeface=".AppleSystemUIFont"/>
              <a:buChar char="–"/>
              <a:tabLst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(white)</a:t>
            </a:r>
          </a:p>
          <a:p>
            <a:pPr lvl="1"/>
            <a:r>
              <a:rPr lang="en-US" dirty="0"/>
              <a:t>Sub bullet style (white)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48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935">
          <p15:clr>
            <a:srgbClr val="FBAE40"/>
          </p15:clr>
        </p15:guide>
        <p15:guide id="5" orient="horz" pos="73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599598-B18B-0642-9102-6B16BCADAC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A98CCD-7F9B-CC4B-A749-CB51C21183F2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EDA09216-D30F-A646-8F01-B4B1DAEB0B5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85041" y="1504971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7BDA985E-7DD6-954D-AB9C-5C172B3250A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9499" y="1504971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9C21EB1E-69B8-9C4E-9B63-2FAC5623D57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77271" y="1504971"/>
            <a:ext cx="3446768" cy="331767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 title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EFEC8169-DCF5-484C-ABA1-1FD70946757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5041" y="1858394"/>
            <a:ext cx="3446768" cy="424469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sp>
        <p:nvSpPr>
          <p:cNvPr id="14" name="Content Placeholder 16">
            <a:extLst>
              <a:ext uri="{FF2B5EF4-FFF2-40B4-BE49-F238E27FC236}">
                <a16:creationId xmlns:a16="http://schemas.microsoft.com/office/drawing/2014/main" id="{DEBAD241-3FAC-FE49-B29A-43775F23863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69499" y="1858394"/>
            <a:ext cx="3446768" cy="424469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2BF8BD33-3C56-5E4B-BE70-D4DD1C328F1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77271" y="1858394"/>
            <a:ext cx="3446768" cy="424469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5DF8F6-039A-A94F-A5B9-416BCAF20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9165" y="6274585"/>
            <a:ext cx="1334969" cy="3376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60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2">
          <p15:clr>
            <a:srgbClr val="FBAE40"/>
          </p15:clr>
        </p15:guide>
        <p15:guide id="3" pos="2064">
          <p15:clr>
            <a:srgbClr val="FBAE40"/>
          </p15:clr>
        </p15:guide>
        <p15:guide id="4" pos="3855">
          <p15:clr>
            <a:srgbClr val="FBAE40"/>
          </p15:clr>
        </p15:guide>
        <p15:guide id="5" pos="1905">
          <p15:clr>
            <a:srgbClr val="FBAE40"/>
          </p15:clr>
        </p15:guide>
        <p15:guide id="6" pos="3696">
          <p15:clr>
            <a:srgbClr val="FBAE40"/>
          </p15:clr>
        </p15:guide>
        <p15:guide id="7" pos="5488">
          <p15:clr>
            <a:srgbClr val="FBAE40"/>
          </p15:clr>
        </p15:guide>
        <p15:guide id="8" orient="horz" pos="93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7DA1C33A-F4D8-374E-B701-5C9B206A1E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0FF82D-AFCC-BF49-A987-04762D59387E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CE43737-48EE-0E49-86A1-644A6AC37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9165" y="6274585"/>
            <a:ext cx="1334969" cy="337657"/>
          </a:xfrm>
          <a:prstGeom prst="rect">
            <a:avLst/>
          </a:prstGeom>
        </p:spPr>
      </p:pic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C8F80EE8-9264-9947-8828-D244DE2A51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84200" y="1484313"/>
            <a:ext cx="5367867" cy="454529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1"/>
              </a:buClr>
              <a:buSzPct val="100000"/>
              <a:buFont typeface="ZapfDingbatsITC"/>
              <a:buChar char="❯"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bg1"/>
              </a:buClr>
              <a:buFont typeface=".AppleSystemUIFont"/>
              <a:buChar char="–"/>
              <a:tabLst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(white)</a:t>
            </a:r>
          </a:p>
          <a:p>
            <a:pPr lvl="1"/>
            <a:r>
              <a:rPr lang="en-US" dirty="0"/>
              <a:t>Sub bullet style (white)</a:t>
            </a:r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847926C2-9527-2B4D-80B0-222BE8DF396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04708" y="1484313"/>
            <a:ext cx="5367867" cy="454529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1"/>
              </a:buClr>
              <a:buSzPct val="100000"/>
              <a:buFont typeface="ZapfDingbatsITC"/>
              <a:buChar char="❯"/>
              <a:defRPr sz="17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bg1"/>
              </a:buClr>
              <a:buFont typeface=".AppleSystemUIFont"/>
              <a:buChar char="–"/>
              <a:tabLst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(white)</a:t>
            </a:r>
          </a:p>
          <a:p>
            <a:pPr lvl="1"/>
            <a:r>
              <a:rPr lang="en-US" dirty="0"/>
              <a:t>Sub bullet style (white)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38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935">
          <p15:clr>
            <a:srgbClr val="FBAE40"/>
          </p15:clr>
        </p15:guide>
        <p15:guide id="3" orient="horz" pos="731">
          <p15:clr>
            <a:srgbClr val="FBAE40"/>
          </p15:clr>
        </p15:guide>
        <p15:guide id="4" pos="272">
          <p15:clr>
            <a:srgbClr val="FBAE40"/>
          </p15:clr>
        </p15:guide>
        <p15:guide id="5" pos="544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 Of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8C0D16F-AAFA-2C4C-B94C-1A17BEDFC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78" y="5189577"/>
            <a:ext cx="6243189" cy="1006476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algn="r">
              <a:defRPr sz="28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Additional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8F8EE-E458-F94C-A429-45C98ADE3394}"/>
              </a:ext>
            </a:extLst>
          </p:cNvPr>
          <p:cNvCxnSpPr/>
          <p:nvPr userDrawn="1"/>
        </p:nvCxnSpPr>
        <p:spPr>
          <a:xfrm flipH="1">
            <a:off x="5364480" y="3010697"/>
            <a:ext cx="6251787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0261C0-6BFC-8A46-98DC-BD4E89F67A27}"/>
              </a:ext>
            </a:extLst>
          </p:cNvPr>
          <p:cNvCxnSpPr/>
          <p:nvPr userDrawn="1"/>
        </p:nvCxnSpPr>
        <p:spPr>
          <a:xfrm flipH="1">
            <a:off x="5364480" y="5189578"/>
            <a:ext cx="6251787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FE195ED-EDAA-1942-AE70-E75014EE2BA8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35157" r="55144" b="27097"/>
          <a:stretch/>
        </p:blipFill>
        <p:spPr bwMode="auto">
          <a:xfrm>
            <a:off x="5355036" y="3260238"/>
            <a:ext cx="5996137" cy="1681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5A44BD-C87C-AE40-B9F8-47CF4809B557}"/>
              </a:ext>
            </a:extLst>
          </p:cNvPr>
          <p:cNvSpPr txBox="1"/>
          <p:nvPr userDrawn="1"/>
        </p:nvSpPr>
        <p:spPr>
          <a:xfrm>
            <a:off x="5333431" y="2302811"/>
            <a:ext cx="2999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E506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BF1B52E0-1C1C-B941-992E-CA409A1CCA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08584" y="305181"/>
            <a:ext cx="2215400" cy="8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07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2" pos="54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8C0D16F-AAFA-2C4C-B94C-1A17BEDFC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4480" y="2503487"/>
            <a:ext cx="6243189" cy="1006476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algn="r">
              <a:defRPr sz="55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AD791E-CD75-E145-AF9D-45E3082FD9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64480" y="3685483"/>
            <a:ext cx="6251787" cy="522515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marL="0" indent="0" algn="r">
              <a:buNone/>
              <a:defRPr sz="3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Intro statement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8F8EE-E458-F94C-A429-45C98ADE3394}"/>
              </a:ext>
            </a:extLst>
          </p:cNvPr>
          <p:cNvCxnSpPr/>
          <p:nvPr userDrawn="1"/>
        </p:nvCxnSpPr>
        <p:spPr>
          <a:xfrm flipH="1">
            <a:off x="5364480" y="2272942"/>
            <a:ext cx="6251787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0261C0-6BFC-8A46-98DC-BD4E89F67A27}"/>
              </a:ext>
            </a:extLst>
          </p:cNvPr>
          <p:cNvCxnSpPr/>
          <p:nvPr userDrawn="1"/>
        </p:nvCxnSpPr>
        <p:spPr>
          <a:xfrm flipH="1">
            <a:off x="5364480" y="4451823"/>
            <a:ext cx="6251787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251B014-FDD9-B640-B5A6-903C81C894D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55037" y="4855828"/>
            <a:ext cx="6252633" cy="287337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18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dirty="0"/>
              <a:t>03/05/2018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3CCF87-1562-0742-B68B-C44073C35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4663" y="304802"/>
            <a:ext cx="2203007" cy="5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8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2" pos="548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5123548" y="222412"/>
            <a:ext cx="6584041" cy="82642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>
              <a:defRPr lang="en-US" sz="216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pPr marL="0" lvl="0" defTabSz="729278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68923" y="1449389"/>
            <a:ext cx="11238664" cy="4355147"/>
          </a:xfrm>
          <a:prstGeom prst="rect">
            <a:avLst/>
          </a:prstGeom>
        </p:spPr>
        <p:txBody>
          <a:bodyPr/>
          <a:lstStyle>
            <a:lvl1pPr>
              <a:spcAft>
                <a:spcPts val="270"/>
              </a:spcAft>
              <a:buClr>
                <a:srgbClr val="A9B62B"/>
              </a:buClr>
              <a:defRPr sz="1800"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spcAft>
                <a:spcPts val="270"/>
              </a:spcAft>
              <a:buClr>
                <a:srgbClr val="A9B62B"/>
              </a:buClr>
              <a:defRPr sz="1620"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spcAft>
                <a:spcPts val="270"/>
              </a:spcAft>
              <a:buClr>
                <a:srgbClr val="A9B62B"/>
              </a:buClr>
              <a:defRPr sz="1350"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buClr>
                <a:srgbClr val="A9B62B"/>
              </a:buClr>
              <a:defRPr sz="1260"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buClr>
                <a:srgbClr val="A9B62B"/>
              </a:buClr>
              <a:defRPr sz="1080"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340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14BA52-7A2A-044D-8E10-8584EA2351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FF2B4E-58E6-8247-BB81-928D72B2B6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3" y="1190076"/>
            <a:ext cx="6788235" cy="1051475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algn="l">
              <a:defRPr sz="43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57CD51-1A28-3B4D-BB72-67D781BA3732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90075"/>
            <a:ext cx="678823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961D73-0614-CD45-91B9-8C914149861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2241550"/>
            <a:ext cx="6778752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82E6DC91-169C-CD41-9546-84A1FDD41B4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5733" y="2874836"/>
            <a:ext cx="6788235" cy="340072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2"/>
              </a:buClr>
              <a:buSzPct val="100000"/>
              <a:buFont typeface="ZapfDingbatsITC"/>
              <a:buChar char="❯"/>
              <a:defRPr sz="2400" b="0" i="0">
                <a:solidFill>
                  <a:srgbClr val="E506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tx2"/>
              </a:buClr>
              <a:buFont typeface=".AppleSystemUIFont"/>
              <a:buChar char="–"/>
              <a:tabLst/>
              <a:defRPr sz="2000" b="0" i="0">
                <a:solidFill>
                  <a:srgbClr val="E506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(red)</a:t>
            </a:r>
          </a:p>
          <a:p>
            <a:pPr lvl="1"/>
            <a:r>
              <a:rPr lang="en-US" dirty="0"/>
              <a:t>Sub bullet style (red)</a:t>
            </a:r>
          </a:p>
        </p:txBody>
      </p:sp>
    </p:spTree>
    <p:extLst>
      <p:ext uri="{BB962C8B-B14F-4D97-AF65-F5344CB8AC3E}">
        <p14:creationId xmlns:p14="http://schemas.microsoft.com/office/powerpoint/2010/main" val="4116327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69FB1E-68C2-0E44-A804-3AA0C2A453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083" y="1190076"/>
            <a:ext cx="6788235" cy="1051475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algn="l">
              <a:defRPr sz="43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A27FD3-8B94-D044-9983-FF6F9C128F40}"/>
              </a:ext>
            </a:extLst>
          </p:cNvPr>
          <p:cNvCxnSpPr>
            <a:cxnSpLocks/>
          </p:cNvCxnSpPr>
          <p:nvPr userDrawn="1"/>
        </p:nvCxnSpPr>
        <p:spPr>
          <a:xfrm flipH="1">
            <a:off x="569083" y="1190075"/>
            <a:ext cx="678823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6CF33-FE0C-7E45-8AA6-E64C95F5BD9A}"/>
              </a:ext>
            </a:extLst>
          </p:cNvPr>
          <p:cNvCxnSpPr>
            <a:cxnSpLocks/>
          </p:cNvCxnSpPr>
          <p:nvPr userDrawn="1"/>
        </p:nvCxnSpPr>
        <p:spPr>
          <a:xfrm flipH="1">
            <a:off x="569083" y="2275574"/>
            <a:ext cx="677875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24EF72A-BC33-EC4A-97CA-26F18A3576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4585"/>
            <a:ext cx="1334969" cy="337657"/>
          </a:xfrm>
          <a:prstGeom prst="rect">
            <a:avLst/>
          </a:prstGeom>
        </p:spPr>
      </p:pic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268EC05A-0ABE-B041-BE6F-95349C55945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5733" y="2874836"/>
            <a:ext cx="6788235" cy="340072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2"/>
              </a:buClr>
              <a:buSzPct val="100000"/>
              <a:buFont typeface="ZapfDingbatsITC"/>
              <a:buChar char="❯"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tx2"/>
              </a:buClr>
              <a:buFont typeface=".AppleSystemUIFont"/>
              <a:buChar char="–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(red)</a:t>
            </a:r>
          </a:p>
          <a:p>
            <a:pPr lvl="1"/>
            <a:r>
              <a:rPr lang="en-US" dirty="0"/>
              <a:t>Sub bullet style (red)</a:t>
            </a:r>
          </a:p>
        </p:txBody>
      </p:sp>
    </p:spTree>
    <p:extLst>
      <p:ext uri="{BB962C8B-B14F-4D97-AF65-F5344CB8AC3E}">
        <p14:creationId xmlns:p14="http://schemas.microsoft.com/office/powerpoint/2010/main" val="1899735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14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69FB1E-68C2-0E44-A804-3AA0C2A453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3" y="2272943"/>
            <a:ext cx="6788235" cy="1051475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algn="l">
              <a:defRPr sz="43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#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F03B21-C86F-A042-BF98-B49151EF2E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5733" y="3324418"/>
            <a:ext cx="6788235" cy="817815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A27FD3-8B94-D044-9983-FF6F9C128F40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2272942"/>
            <a:ext cx="678823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6CF33-FE0C-7E45-8AA6-E64C95F5BD9A}"/>
              </a:ext>
            </a:extLst>
          </p:cNvPr>
          <p:cNvCxnSpPr>
            <a:cxnSpLocks/>
          </p:cNvCxnSpPr>
          <p:nvPr userDrawn="1"/>
        </p:nvCxnSpPr>
        <p:spPr>
          <a:xfrm flipH="1">
            <a:off x="585216" y="4159215"/>
            <a:ext cx="677875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24EF72A-BC33-EC4A-97CA-26F18A3576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4585"/>
            <a:ext cx="1334969" cy="3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14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14BA52-7A2A-044D-8E10-8584EA2351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FF2B4E-58E6-8247-BB81-928D72B2B6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3" y="2272943"/>
            <a:ext cx="6788235" cy="1051475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algn="l">
              <a:defRPr sz="43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#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DD2EAA1-14AE-5A4C-8EBA-3BE97327C3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5733" y="3324418"/>
            <a:ext cx="6788235" cy="817815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marL="0" indent="0" algn="l">
              <a:buNone/>
              <a:defRPr sz="30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57CD51-1A28-3B4D-BB72-67D781BA3732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2272942"/>
            <a:ext cx="678823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961D73-0614-CD45-91B9-8C914149861C}"/>
              </a:ext>
            </a:extLst>
          </p:cNvPr>
          <p:cNvCxnSpPr>
            <a:cxnSpLocks/>
          </p:cNvCxnSpPr>
          <p:nvPr userDrawn="1"/>
        </p:nvCxnSpPr>
        <p:spPr>
          <a:xfrm flipH="1">
            <a:off x="585216" y="4159215"/>
            <a:ext cx="6778752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803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6D2A0C-95C9-AC40-ABA4-F69467F62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7B03D2-D84C-1445-B74E-13AAD34934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F82CB2A3-9A7F-0C4C-8C0D-560DA3EB93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C9FEA412-4B53-7344-86F4-3515FC79925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85041" y="1493458"/>
            <a:ext cx="11019367" cy="829119"/>
          </a:xfrm>
          <a:prstGeom prst="rect">
            <a:avLst/>
          </a:prstGeom>
        </p:spPr>
        <p:txBody>
          <a:bodyPr lIns="0" tIns="0" rIns="0" bIns="72000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Intro text style</a:t>
            </a:r>
          </a:p>
        </p:txBody>
      </p:sp>
      <p:sp>
        <p:nvSpPr>
          <p:cNvPr id="14" name="Content Placeholder 16">
            <a:extLst>
              <a:ext uri="{FF2B5EF4-FFF2-40B4-BE49-F238E27FC236}">
                <a16:creationId xmlns:a16="http://schemas.microsoft.com/office/drawing/2014/main" id="{2AC4287F-5328-204E-A7D8-897857AEA06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85041" y="2350496"/>
            <a:ext cx="11019367" cy="2632984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C7F1-90DC-4E41-9A84-1D402E5B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7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pos="5488">
          <p15:clr>
            <a:srgbClr val="FBAE40"/>
          </p15:clr>
        </p15:guide>
        <p15:guide id="3" orient="horz" pos="731">
          <p15:clr>
            <a:srgbClr val="FBAE40"/>
          </p15:clr>
        </p15:guide>
        <p15:guide id="4" orient="horz" pos="93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CC7852-8FC9-2F4B-AB25-04CB71C27B4A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083487D-2841-F046-9439-F3929A0BF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6F21F679-77E6-194F-95DC-304295152B2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84200" y="1484314"/>
            <a:ext cx="5376333" cy="338943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2"/>
              </a:buClr>
              <a:buSzPct val="100000"/>
              <a:buFont typeface="ZapfDingbatsITC"/>
              <a:buChar char="❯"/>
              <a:defRPr sz="17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tx2"/>
              </a:buClr>
              <a:buFont typeface=".AppleSystemUIFont"/>
              <a:buChar char="–"/>
              <a:tabLst/>
              <a:defRPr sz="15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(red)</a:t>
            </a:r>
          </a:p>
          <a:p>
            <a:pPr lvl="1"/>
            <a:r>
              <a:rPr lang="en-US" dirty="0"/>
              <a:t>Sub bullet style (red)</a:t>
            </a:r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622387CF-C127-B141-968F-1B1F33C746A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484313"/>
            <a:ext cx="5376333" cy="338944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1"/>
              </a:buClr>
              <a:buSzPct val="100000"/>
              <a:buFont typeface="ZapfDingbatsITC"/>
              <a:buChar char="❯"/>
              <a:defRPr sz="17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49263" indent="-180975">
              <a:buClr>
                <a:schemeClr val="tx1"/>
              </a:buClr>
              <a:buFont typeface=".AppleSystemUIFont"/>
              <a:buChar char="–"/>
              <a:tabLst/>
              <a:defRPr sz="15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bullet style (grey)</a:t>
            </a:r>
          </a:p>
          <a:p>
            <a:pPr lvl="1"/>
            <a:r>
              <a:rPr lang="en-US" dirty="0"/>
              <a:t>Sub bullet style (grey)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3CFEFD-D879-1840-8B79-85235FA089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C7F1-90DC-4E41-9A84-1D402E5B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76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2">
          <p15:clr>
            <a:srgbClr val="FBAE40"/>
          </p15:clr>
        </p15:guide>
        <p15:guide id="3" pos="2880">
          <p15:clr>
            <a:srgbClr val="FBAE40"/>
          </p15:clr>
        </p15:guide>
        <p15:guide id="4" pos="54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594C-B635-104F-A91D-2D0375B03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165" y="6275561"/>
            <a:ext cx="1334969" cy="3357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98A65B-27F1-504C-B99D-DF351CC4C6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733" y="1140870"/>
            <a:ext cx="797085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F7034B5-F8BC-9A47-A439-3F59EC0585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40" y="365761"/>
            <a:ext cx="7970859" cy="768011"/>
          </a:xfrm>
          <a:prstGeom prst="rect">
            <a:avLst/>
          </a:prstGeom>
        </p:spPr>
        <p:txBody>
          <a:bodyPr lIns="0" tIns="36000" rIns="0" bIns="36000" anchor="b" anchorCtr="0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F355585E-88B4-C846-A56A-F444A426EA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85041" y="1493458"/>
            <a:ext cx="11019367" cy="829119"/>
          </a:xfrm>
          <a:prstGeom prst="rect">
            <a:avLst/>
          </a:prstGeom>
        </p:spPr>
        <p:txBody>
          <a:bodyPr lIns="0" tIns="0" rIns="0" bIns="72000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Intro text style</a:t>
            </a: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E43E4BBE-D4B7-7740-9144-F932F5E8F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85041" y="2350496"/>
            <a:ext cx="11019367" cy="3697219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Body copy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92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731">
          <p15:clr>
            <a:srgbClr val="FBAE40"/>
          </p15:clr>
        </p15:guide>
        <p15:guide id="3" orient="horz" pos="935">
          <p15:clr>
            <a:srgbClr val="FBAE40"/>
          </p15:clr>
        </p15:guide>
        <p15:guide id="4" pos="54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40612" y="6356351"/>
            <a:ext cx="536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ECFBC7F1-90DC-4E41-9A84-1D402E5B7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9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DB1-FF8D-E946-9106-E494F939C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DIGITAL WORKPLAN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61972-61AB-9B4C-93EC-085537A4E8E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3C24D8-AE0D-6545-9B9B-0E264B8D680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5040" y="2852738"/>
            <a:ext cx="3436155" cy="875760"/>
          </a:xfrm>
        </p:spPr>
        <p:txBody>
          <a:bodyPr>
            <a:normAutofit/>
          </a:bodyPr>
          <a:lstStyle/>
          <a:p>
            <a:r>
              <a:rPr lang="en-GB" sz="1600" dirty="0"/>
              <a:t>Addressing the ethical, legal, technical and commercial aspects of industry access to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AE362D-FD74-0F49-AF27-625964DC8A8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ADOPTION &amp; SCALE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181D8B-524D-5847-8BA6-7F9387A49FC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5914" y="2809211"/>
            <a:ext cx="3380353" cy="885154"/>
          </a:xfrm>
        </p:spPr>
        <p:txBody>
          <a:bodyPr>
            <a:normAutofit/>
          </a:bodyPr>
          <a:lstStyle/>
          <a:p>
            <a:r>
              <a:rPr lang="en-US" sz="1600" dirty="0"/>
              <a:t>Focus on </a:t>
            </a:r>
            <a:r>
              <a:rPr lang="en-GB" sz="1600" dirty="0"/>
              <a:t>value-based regime for assessment, commissioning, reimbursement &amp; procurement </a:t>
            </a:r>
          </a:p>
          <a:p>
            <a:endParaRPr lang="en-GB" sz="1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EBA6EE-C4CF-DE40-9F9C-6978065192D8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REGULATION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D53C48-CE70-AE41-B101-AE9B4CA09F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77271" y="2852738"/>
            <a:ext cx="3446768" cy="885154"/>
          </a:xfrm>
        </p:spPr>
        <p:txBody>
          <a:bodyPr>
            <a:noAutofit/>
          </a:bodyPr>
          <a:lstStyle/>
          <a:p>
            <a:r>
              <a:rPr lang="en-US" sz="1600" dirty="0"/>
              <a:t>Leverage existing expertise and contacts in regulation</a:t>
            </a:r>
            <a:br>
              <a:rPr lang="en-US" sz="1600" dirty="0"/>
            </a:br>
            <a:r>
              <a:rPr lang="en-US" sz="1600" dirty="0"/>
              <a:t>Appropriate regulatory regime required to build public trust </a:t>
            </a:r>
          </a:p>
          <a:p>
            <a:endParaRPr lang="en-GB" sz="16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78CB2A5-F3A2-6C48-B710-5EE03D736B4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REIMBURSEMENT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9D97A75-AD9B-8047-9A6E-7CA1DC7E6B1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85041" y="5317715"/>
            <a:ext cx="3446768" cy="986291"/>
          </a:xfrm>
        </p:spPr>
        <p:txBody>
          <a:bodyPr>
            <a:normAutofit/>
          </a:bodyPr>
          <a:lstStyle/>
          <a:p>
            <a:r>
              <a:rPr lang="en-GB" sz="1600" dirty="0"/>
              <a:t>New approaches to payment should be co-developed so that value based, risk share and outcomes based payment models can be implemented</a:t>
            </a: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F04EDE6-82D6-5C4E-A666-DC3F5DD22BF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EDUCATION &amp; SKILLS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E8C6980-83E3-AD4D-AC8E-BDF6C6F9CA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445214" y="4318942"/>
            <a:ext cx="2161745" cy="1816045"/>
          </a:xfrm>
        </p:spPr>
        <p:txBody>
          <a:bodyPr>
            <a:normAutofit/>
          </a:bodyPr>
          <a:lstStyle/>
          <a:p>
            <a:r>
              <a:rPr lang="en-GB" sz="1600" dirty="0"/>
              <a:t>Develop industry/NHS/</a:t>
            </a:r>
            <a:br>
              <a:rPr lang="en-GB" sz="1600" dirty="0"/>
            </a:br>
            <a:r>
              <a:rPr lang="en-GB" sz="1600" dirty="0"/>
              <a:t>HEE forum to discuss and plan use of industry resources and haring of information on skills gaps</a:t>
            </a: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2BF455D-F1BF-9B47-B915-36CB42277893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SAFETY &amp; SECURITY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A240F2-8B99-E645-B081-DF7FB4FE8F7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377271" y="5355946"/>
            <a:ext cx="3446768" cy="779041"/>
          </a:xfrm>
        </p:spPr>
        <p:txBody>
          <a:bodyPr>
            <a:noAutofit/>
          </a:bodyPr>
          <a:lstStyle/>
          <a:p>
            <a:r>
              <a:rPr lang="en-GB" sz="1600" dirty="0"/>
              <a:t>Establishing collaborative mechanisms for identification and remedial action on cyber vulnerabilities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4DD1687-8A6C-0E41-8378-FF8061244DE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CFBC7F1-90DC-4E41-9A84-1D402E5B7705}" type="slidenum">
              <a:rPr lang="en-US">
                <a:solidFill>
                  <a:srgbClr val="62666A">
                    <a:tint val="75000"/>
                  </a:srgbClr>
                </a:solidFill>
              </a:rPr>
              <a:pPr/>
              <a:t>1</a:t>
            </a:fld>
            <a:endParaRPr lang="en-US" dirty="0">
              <a:solidFill>
                <a:srgbClr val="62666A">
                  <a:tint val="75000"/>
                </a:srgbClr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09C2734-921C-9541-8045-0D603B9C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507" y="1572775"/>
            <a:ext cx="1617594" cy="11813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E85B8E6-3673-FB4B-8BBC-A829B6D8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116" y="1520881"/>
            <a:ext cx="2875722" cy="15655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8EE412-1E8A-FE4F-9638-17B7589A7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200" y="2086332"/>
            <a:ext cx="2442330" cy="5210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0A2ACE-6F3C-1049-A42D-7B5C285D8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341" y="4291024"/>
            <a:ext cx="1668168" cy="9371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9977D74-C4E9-0D41-89F2-0F72F85967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74"/>
          <a:stretch/>
        </p:blipFill>
        <p:spPr>
          <a:xfrm>
            <a:off x="5282286" y="4258821"/>
            <a:ext cx="1412395" cy="1064424"/>
          </a:xfrm>
          <a:prstGeom prst="rect">
            <a:avLst/>
          </a:prstGeom>
        </p:spPr>
      </p:pic>
      <p:pic>
        <p:nvPicPr>
          <p:cNvPr id="41" name="Content Placeholder 6">
            <a:extLst>
              <a:ext uri="{FF2B5EF4-FFF2-40B4-BE49-F238E27FC236}">
                <a16:creationId xmlns:a16="http://schemas.microsoft.com/office/drawing/2014/main" id="{3CBD062F-C40C-C346-8A56-1132FCD3D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713" y="4566745"/>
            <a:ext cx="882633" cy="12441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21727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BHI PPT">
      <a:dk1>
        <a:srgbClr val="62666A"/>
      </a:dk1>
      <a:lt1>
        <a:srgbClr val="FFFFFF"/>
      </a:lt1>
      <a:dk2>
        <a:srgbClr val="E5064E"/>
      </a:dk2>
      <a:lt2>
        <a:srgbClr val="ACB2BD"/>
      </a:lt2>
      <a:accent1>
        <a:srgbClr val="0D3E67"/>
      </a:accent1>
      <a:accent2>
        <a:srgbClr val="0097B7"/>
      </a:accent2>
      <a:accent3>
        <a:srgbClr val="C1E3E7"/>
      </a:accent3>
      <a:accent4>
        <a:srgbClr val="85B2C2"/>
      </a:accent4>
      <a:accent5>
        <a:srgbClr val="B2A0D5"/>
      </a:accent5>
      <a:accent6>
        <a:srgbClr val="C1D66E"/>
      </a:accent6>
      <a:hlink>
        <a:srgbClr val="E5054D"/>
      </a:hlink>
      <a:folHlink>
        <a:srgbClr val="62666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115</Words>
  <Application>Microsoft Macintosh PowerPoint</Application>
  <PresentationFormat>Widescreen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.AppleSystemUIFont</vt:lpstr>
      <vt:lpstr>Arial</vt:lpstr>
      <vt:lpstr>Franklin Gothic Book</vt:lpstr>
      <vt:lpstr>Roboto</vt:lpstr>
      <vt:lpstr>ZapfDingbatsITC</vt:lpstr>
      <vt:lpstr>1_Office Theme</vt:lpstr>
      <vt:lpstr>DIGITAL WORKPLAN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WORKPLAN OVERVIEW</dc:title>
  <dc:creator>Andrew Davies</dc:creator>
  <cp:lastModifiedBy>Andrew Davies</cp:lastModifiedBy>
  <cp:revision>1</cp:revision>
  <dcterms:created xsi:type="dcterms:W3CDTF">2019-12-20T14:29:47Z</dcterms:created>
  <dcterms:modified xsi:type="dcterms:W3CDTF">2019-12-20T14:32:25Z</dcterms:modified>
</cp:coreProperties>
</file>